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8880" cy="5649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8880" cy="5649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88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540320" y="3526200"/>
            <a:ext cx="45000" cy="45000"/>
          </a:xfrm>
          <a:prstGeom prst="ellipse">
            <a:avLst/>
          </a:prstGeom>
          <a:ln>
            <a:round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121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121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544000" y="3528000"/>
            <a:ext cx="3218400" cy="213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ru-RU" sz="2400" spc="94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Выполнила: ученица </a:t>
            </a:r>
            <a:r>
              <a:rPr b="0" lang="ru-RU" sz="2400" spc="94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4В класса</a:t>
            </a:r>
            <a:r>
              <a:rPr b="0" lang="ru-RU" sz="2400" spc="94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94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ГБОУ СОШ №8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94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им. С.П. Алексеева г.о.Отрадный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94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Самарской 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400" spc="94" strike="noStrike">
                <a:solidFill>
                  <a:srgbClr val="fefac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Шиханова Милена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1584000" y="1800000"/>
            <a:ext cx="6361200" cy="1656000"/>
          </a:xfrm>
          <a:prstGeom prst="rect">
            <a:avLst/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endParaRPr b="1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Пауков Василий Филиппович</a:t>
            </a:r>
            <a:endParaRPr b="1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16000" y="2736000"/>
            <a:ext cx="4896000" cy="39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32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32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 своём прадедушке  я знаю со слов своей мамы. Пауков Василий Филиппович, мой прадедушка, участник Великой Отечественной войны.   Родился он  в 1921 году, в армию  был призван  в 1939 году. Отслужил  два года, и тут началась война… Вместо демобилизации он отправился на фронт.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Рисунок 4" descr=""/>
          <p:cNvPicPr/>
          <p:nvPr/>
        </p:nvPicPr>
        <p:blipFill>
          <a:blip r:embed="rId1"/>
          <a:stretch/>
        </p:blipFill>
        <p:spPr>
          <a:xfrm>
            <a:off x="4788000" y="476640"/>
            <a:ext cx="4042080" cy="56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57200" y="152280"/>
            <a:ext cx="8228880" cy="421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just">
              <a:lnSpc>
                <a:spcPct val="100000"/>
              </a:lnSpc>
            </a:pPr>
            <a:r>
              <a:rPr b="0" lang="ru-RU" sz="28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28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 составе </a:t>
            </a:r>
            <a:r>
              <a:rPr b="0" lang="ru-RU" sz="28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62</a:t>
            </a:r>
            <a:r>
              <a:rPr b="0" lang="ru-RU" sz="28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-й армии попал в пекло  Сталинградского  сражения. Жутко было слушать о том, что происходило тогда в Сталинграде: дрались  за  каждый дом, боролись за каждый объект, все вокруг горело. Повсюду снаряды рвутся, все в огненном вихре. В те дни Василий Филиппович получил тяжелую контузию. Когда его достали из засыпанной землей траншеи, думали, придется хоронить, но он открыл глаза…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2411640" y="4427640"/>
            <a:ext cx="4751640" cy="217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323640" y="3492000"/>
            <a:ext cx="8434440" cy="36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just"/>
            <a:r>
              <a:rPr b="0" lang="ru-RU" sz="27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      </a:t>
            </a:r>
            <a:r>
              <a:rPr b="0" lang="ru-RU" sz="27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«Находясь  в окружении, - рассказывал Василий Филиппович, - в самый трудный момент были  практически  без снарядов,  без  авиационной поддержки, но  сражались ожесточенно, наносили удары по немецким танкам».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ru-RU" sz="27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       </a:t>
            </a:r>
            <a:r>
              <a:rPr b="0" lang="ru-RU" sz="27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Фильм о Сталинградской битве он  не мог  смотреть без слез.  Особенно тяжело ему было вспоминать битву под Калачом, когда немцы двинули  в атаку танковые полчища.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2051640" y="144000"/>
            <a:ext cx="4787280" cy="273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1008000"/>
            <a:ext cx="8228880" cy="241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just"/>
            <a:r>
              <a:rPr b="0" lang="ru-RU" sz="27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</a:t>
            </a:r>
            <a:r>
              <a:rPr b="0" lang="ru-RU" sz="27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Конец войны он  встретил в Венгрии. В  День Победы,  венгры  встречали  советских бойцов цветами, все  со слезами на глазах  обнимались, поздравляли друг друга.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ru-RU" sz="27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      </a:t>
            </a:r>
            <a:r>
              <a:rPr b="0" lang="ru-RU" sz="27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Демобилизовался  мой прадедушка   только  в </a:t>
            </a:r>
            <a:r>
              <a:rPr b="0" lang="ru-RU" sz="27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1946</a:t>
            </a:r>
            <a:r>
              <a:rPr b="0" lang="ru-RU" sz="27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году.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Picture 3" descr=""/>
          <p:cNvPicPr/>
          <p:nvPr/>
        </p:nvPicPr>
        <p:blipFill>
          <a:blip r:embed="rId1"/>
          <a:stretch/>
        </p:blipFill>
        <p:spPr>
          <a:xfrm>
            <a:off x="2016000" y="2880000"/>
            <a:ext cx="4896000" cy="36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39640" y="1845000"/>
            <a:ext cx="8228880" cy="12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28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Фронтовой путь  Василия Филипповича, прошедшего всю войну в звании сержанта, был отмечен медалями  «За отвагу», «За оборону Сталинграда»,  «За победу над Германией в Великой Отечественной войне </a:t>
            </a:r>
            <a:r>
              <a:rPr b="0" lang="ru-RU" sz="28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1941-1945 </a:t>
            </a:r>
            <a:r>
              <a:rPr b="0" lang="ru-RU" sz="28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г.г.»,  Орденом Мужества, Орденом  Жукова и прочими наградами.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2196720" y="3063600"/>
            <a:ext cx="4859280" cy="357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21560" y="648000"/>
            <a:ext cx="3970080" cy="46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2800" spc="-94" strike="noStrike">
                <a:solidFill>
                  <a:srgbClr val="dbdbd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Сейчас  моего прадедушки  уже  нет  в   живых. Был он строгий, но справедливый и отзывчивый. Светлая ему память…. И дай нам Бог  сберечь мир, чтобы никогда мы  и наши дети не пережили того, что  выпало на долю  солдат  той войны...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4500000" y="476640"/>
            <a:ext cx="4211640" cy="56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824000" y="1731960"/>
            <a:ext cx="4176000" cy="27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1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"Я помню,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я  горжусь…"</a:t>
            </a: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76000" y="360000"/>
            <a:ext cx="4247640" cy="60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Application>LibreOffice/5.2.1.2$Windows_x86 LibreOffice_project/31dd62db80d4e60af04904455ec9c9219178d620</Application>
  <Words>35</Words>
  <Paragraphs>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2020-04-16T05:54:01Z</dcterms:created>
  <dc:creator>1</dc:creator>
  <dc:description/>
  <dc:language>ru-RU</dc:language>
  <cp:lastModifiedBy/>
  <dcterms:modified xsi:type="dcterms:W3CDTF">2020-05-26T13:49:52Z</dcterms:modified>
  <cp:revision>9</cp:revision>
  <dc:subject/>
  <dc:title>Пауков Василий Филиппович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